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0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6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8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8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2DCB-E037-4EAB-A837-D06D43F622DF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2DDE-89BD-4FC3-8D2F-517B87294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camp-liberty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03" y="457224"/>
            <a:ext cx="4547398" cy="26278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436216" y="624350"/>
            <a:ext cx="1990725" cy="1146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682" y="2010032"/>
            <a:ext cx="3278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Enjoy a Pheasant Hunt sponsored by Camp Liberty and Muy Grande Ranch and Resort for </a:t>
            </a:r>
            <a:r>
              <a:rPr lang="en-US" b="1" dirty="0" smtClean="0"/>
              <a:t>Purple Heart and Invisible Wounded Veterans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440" y="3487360"/>
            <a:ext cx="2108501" cy="1385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930" y="3487360"/>
            <a:ext cx="1727868" cy="1385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554" y="3487360"/>
            <a:ext cx="2353857" cy="1368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309" y="5016005"/>
            <a:ext cx="7438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Date:  August 27  – 30, 2015  =  Available for 3 Veterans*</a:t>
            </a:r>
          </a:p>
          <a:p>
            <a:r>
              <a:rPr lang="en-US" dirty="0" smtClean="0"/>
              <a:t>Date:  September 4 - 6, 2015 =  Available for 15 Veterans </a:t>
            </a:r>
            <a:r>
              <a:rPr lang="en-US" sz="1400" dirty="0" smtClean="0"/>
              <a:t>(This event is postponed due to pheasant availability – it will be reschedule!!! – Please sign up and you will be contacted)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sz="1600" dirty="0" smtClean="0"/>
              <a:t>Includes 3 night stay, food and a pheasant hunt.  Birds, ammo and shotguns will be provided.  Bring your own shotgun if you want.</a:t>
            </a:r>
          </a:p>
          <a:p>
            <a:r>
              <a:rPr lang="en-US" sz="1600" b="1" dirty="0" smtClean="0"/>
              <a:t>Visit </a:t>
            </a:r>
            <a:r>
              <a:rPr lang="en-US" sz="1600" b="1" dirty="0" smtClean="0">
                <a:hlinkClick r:id="rId8"/>
              </a:rPr>
              <a:t>camp-liberty.org </a:t>
            </a:r>
            <a:r>
              <a:rPr lang="en-US" sz="1600" b="1" dirty="0" smtClean="0"/>
              <a:t>for bonus details and registration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7441" y="624350"/>
            <a:ext cx="304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Muy</a:t>
            </a:r>
            <a:r>
              <a:rPr lang="en-US" dirty="0" smtClean="0"/>
              <a:t> Grande Ranch and Resort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114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brunken</dc:creator>
  <cp:lastModifiedBy>Stefan Marshall</cp:lastModifiedBy>
  <cp:revision>7</cp:revision>
  <dcterms:created xsi:type="dcterms:W3CDTF">2015-08-10T23:58:42Z</dcterms:created>
  <dcterms:modified xsi:type="dcterms:W3CDTF">2015-08-14T21:05:06Z</dcterms:modified>
</cp:coreProperties>
</file>